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10690225" cy="360045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8612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138" y="14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6278" y="589241"/>
            <a:ext cx="8017669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278" y="1891070"/>
            <a:ext cx="8017669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4F6F-5EB1-43B2-8FFB-D87BAE2A7DD0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7B8E-50E3-453A-A008-72800C53C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4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4F6F-5EB1-43B2-8FFB-D87BAE2A7DD0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7B8E-50E3-453A-A008-72800C53C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49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0192" y="191691"/>
            <a:ext cx="2305080" cy="305121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4953" y="191691"/>
            <a:ext cx="6781611" cy="305121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4F6F-5EB1-43B2-8FFB-D87BAE2A7DD0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7B8E-50E3-453A-A008-72800C53C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518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4F6F-5EB1-43B2-8FFB-D87BAE2A7DD0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7B8E-50E3-453A-A008-72800C53C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816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385" y="897613"/>
            <a:ext cx="9220319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385" y="2409468"/>
            <a:ext cx="9220319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4F6F-5EB1-43B2-8FFB-D87BAE2A7DD0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7B8E-50E3-453A-A008-72800C53C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87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4953" y="958453"/>
            <a:ext cx="4543346" cy="22844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1926" y="958453"/>
            <a:ext cx="4543346" cy="22844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4F6F-5EB1-43B2-8FFB-D87BAE2A7DD0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7B8E-50E3-453A-A008-72800C53C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355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345" y="191691"/>
            <a:ext cx="9220319" cy="6959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346" y="882610"/>
            <a:ext cx="4522466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346" y="1315164"/>
            <a:ext cx="4522466" cy="193440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1926" y="882610"/>
            <a:ext cx="454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1926" y="1315164"/>
            <a:ext cx="4544738" cy="193440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4F6F-5EB1-43B2-8FFB-D87BAE2A7DD0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7B8E-50E3-453A-A008-72800C53C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278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4F6F-5EB1-43B2-8FFB-D87BAE2A7DD0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7B8E-50E3-453A-A008-72800C53C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98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4F6F-5EB1-43B2-8FFB-D87BAE2A7DD0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7B8E-50E3-453A-A008-72800C53C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170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346" y="240030"/>
            <a:ext cx="3447876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4738" y="518398"/>
            <a:ext cx="5411926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346" y="1080135"/>
            <a:ext cx="3447876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4F6F-5EB1-43B2-8FFB-D87BAE2A7DD0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7B8E-50E3-453A-A008-72800C53C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163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346" y="240030"/>
            <a:ext cx="3447876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4738" y="518398"/>
            <a:ext cx="5411926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346" y="1080135"/>
            <a:ext cx="3447876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4F6F-5EB1-43B2-8FFB-D87BAE2A7DD0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7B8E-50E3-453A-A008-72800C53C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674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4953" y="191691"/>
            <a:ext cx="9220319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4953" y="958453"/>
            <a:ext cx="9220319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4953" y="3337084"/>
            <a:ext cx="2405301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34F6F-5EB1-43B2-8FFB-D87BAE2A7DD0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137" y="3337084"/>
            <a:ext cx="3607951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9971" y="3337084"/>
            <a:ext cx="2405301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F7B8E-50E3-453A-A008-72800C53C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42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12" y="484769"/>
            <a:ext cx="1701184" cy="230369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659" y="498792"/>
            <a:ext cx="1847380" cy="23275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124" y="498792"/>
            <a:ext cx="2303697" cy="2303697"/>
          </a:xfrm>
          <a:prstGeom prst="rect">
            <a:avLst/>
          </a:prstGeom>
        </p:spPr>
      </p:pic>
      <p:grpSp>
        <p:nvGrpSpPr>
          <p:cNvPr id="12" name="Group 11"/>
          <p:cNvGrpSpPr>
            <a:grpSpLocks noChangeAspect="1"/>
          </p:cNvGrpSpPr>
          <p:nvPr/>
        </p:nvGrpSpPr>
        <p:grpSpPr>
          <a:xfrm>
            <a:off x="7805905" y="498792"/>
            <a:ext cx="2529391" cy="2289674"/>
            <a:chOff x="2266950" y="142875"/>
            <a:chExt cx="728663" cy="659606"/>
          </a:xfrm>
        </p:grpSpPr>
        <p:sp>
          <p:nvSpPr>
            <p:cNvPr id="10" name="Rectangle 9"/>
            <p:cNvSpPr/>
            <p:nvPr/>
          </p:nvSpPr>
          <p:spPr>
            <a:xfrm>
              <a:off x="2266950" y="142875"/>
              <a:ext cx="728663" cy="659606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6793" tIns="38396" rIns="76793" bIns="3839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512" dirty="0"/>
                <a:t> 	</a:t>
              </a:r>
              <a:endParaRPr lang="en-US" sz="1512" dirty="0"/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979" y="230289"/>
              <a:ext cx="688604" cy="48477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84499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1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Andreas Persson</dc:creator>
  <cp:lastModifiedBy>Andreas Persson</cp:lastModifiedBy>
  <cp:revision>6</cp:revision>
  <dcterms:created xsi:type="dcterms:W3CDTF">2017-09-04T06:32:52Z</dcterms:created>
  <dcterms:modified xsi:type="dcterms:W3CDTF">2017-09-04T07:33:52Z</dcterms:modified>
</cp:coreProperties>
</file>